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80" d="100"/>
          <a:sy n="80" d="100"/>
        </p:scale>
        <p:origin x="948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C04168C-585D-41E2-8F0A-63BD389DE732}" type="datetimeFigureOut">
              <a:rPr lang="fa-IR" smtClean="0"/>
              <a:t>03/06/1443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762FFB2-481A-4E0E-8404-F28FBE0FBB1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453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2FFB2-481A-4E0E-8404-F28FBE0FBB19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205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D1F1-A01F-48F1-B8BE-AABB6EC35E76}" type="datetimeFigureOut">
              <a:rPr lang="fa-IR" smtClean="0"/>
              <a:t>03/06/1443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31AC-34A9-4541-B802-B071ED52689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367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D1F1-A01F-48F1-B8BE-AABB6EC35E76}" type="datetimeFigureOut">
              <a:rPr lang="fa-IR" smtClean="0"/>
              <a:t>03/06/1443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31AC-34A9-4541-B802-B071ED52689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920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D1F1-A01F-48F1-B8BE-AABB6EC35E76}" type="datetimeFigureOut">
              <a:rPr lang="fa-IR" smtClean="0"/>
              <a:t>03/06/1443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31AC-34A9-4541-B802-B071ED52689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82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D1F1-A01F-48F1-B8BE-AABB6EC35E76}" type="datetimeFigureOut">
              <a:rPr lang="fa-IR" smtClean="0"/>
              <a:t>03/06/1443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31AC-34A9-4541-B802-B071ED52689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177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D1F1-A01F-48F1-B8BE-AABB6EC35E76}" type="datetimeFigureOut">
              <a:rPr lang="fa-IR" smtClean="0"/>
              <a:t>03/06/1443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31AC-34A9-4541-B802-B071ED52689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943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D1F1-A01F-48F1-B8BE-AABB6EC35E76}" type="datetimeFigureOut">
              <a:rPr lang="fa-IR" smtClean="0"/>
              <a:t>03/06/1443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31AC-34A9-4541-B802-B071ED52689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632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D1F1-A01F-48F1-B8BE-AABB6EC35E76}" type="datetimeFigureOut">
              <a:rPr lang="fa-IR" smtClean="0"/>
              <a:t>03/06/1443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31AC-34A9-4541-B802-B071ED52689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473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D1F1-A01F-48F1-B8BE-AABB6EC35E76}" type="datetimeFigureOut">
              <a:rPr lang="fa-IR" smtClean="0"/>
              <a:t>03/06/1443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31AC-34A9-4541-B802-B071ED52689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4687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D1F1-A01F-48F1-B8BE-AABB6EC35E76}" type="datetimeFigureOut">
              <a:rPr lang="fa-IR" smtClean="0"/>
              <a:t>03/06/1443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31AC-34A9-4541-B802-B071ED52689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0121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D1F1-A01F-48F1-B8BE-AABB6EC35E76}" type="datetimeFigureOut">
              <a:rPr lang="fa-IR" smtClean="0"/>
              <a:t>03/06/1443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31AC-34A9-4541-B802-B071ED52689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256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D1F1-A01F-48F1-B8BE-AABB6EC35E76}" type="datetimeFigureOut">
              <a:rPr lang="fa-IR" smtClean="0"/>
              <a:t>03/06/1443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31AC-34A9-4541-B802-B071ED52689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449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D1F1-A01F-48F1-B8BE-AABB6EC35E76}" type="datetimeFigureOut">
              <a:rPr lang="fa-IR" smtClean="0"/>
              <a:t>03/06/1443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A31AC-34A9-4541-B802-B071ED52689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2430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749" r="4417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85" y="1496009"/>
            <a:ext cx="12083715" cy="685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i="1" dirty="0" smtClean="0"/>
              <a:t>Insert your title</a:t>
            </a:r>
            <a:endParaRPr lang="fa-IR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85" y="2181809"/>
            <a:ext cx="5987712" cy="467619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0" y="2181810"/>
            <a:ext cx="6096001" cy="46761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24827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Insert your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title</dc:title>
  <dc:creator>user</dc:creator>
  <cp:lastModifiedBy>user</cp:lastModifiedBy>
  <cp:revision>3</cp:revision>
  <dcterms:created xsi:type="dcterms:W3CDTF">2021-10-12T09:08:18Z</dcterms:created>
  <dcterms:modified xsi:type="dcterms:W3CDTF">2021-10-12T09:39:01Z</dcterms:modified>
</cp:coreProperties>
</file>